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rittany" panose="020B0604020202020204" charset="0"/>
      <p:regular r:id="rId11"/>
    </p:embeddedFont>
    <p:embeddedFont>
      <p:font typeface="Comic Sans" panose="020B0604020202020204" charset="0"/>
      <p:regular r:id="rId12"/>
    </p:embeddedFont>
    <p:embeddedFont>
      <p:font typeface="Space Mono Bold" panose="020B0604020202020204" charset="0"/>
      <p:regular r:id="rId13"/>
    </p:embeddedFont>
    <p:embeddedFont>
      <p:font typeface="Space Mono Bold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4622" autoAdjust="0"/>
  </p:normalViewPr>
  <p:slideViewPr>
    <p:cSldViewPr>
      <p:cViewPr varScale="1">
        <p:scale>
          <a:sx n="51" d="100"/>
          <a:sy n="51" d="100"/>
        </p:scale>
        <p:origin x="1867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id="3" name="Freeform 3"/>
          <p:cNvSpPr/>
          <p:nvPr/>
        </p:nvSpPr>
        <p:spPr>
          <a:xfrm rot="-2030060">
            <a:off x="7676492" y="1143782"/>
            <a:ext cx="3485462" cy="1220492"/>
          </a:xfrm>
          <a:custGeom>
            <a:avLst/>
            <a:gdLst/>
            <a:ahLst/>
            <a:cxnLst/>
            <a:rect l="l" t="t" r="r" b="b"/>
            <a:pathLst>
              <a:path w="3485462" h="1220492">
                <a:moveTo>
                  <a:pt x="0" y="0"/>
                </a:moveTo>
                <a:lnTo>
                  <a:pt x="3485462" y="0"/>
                </a:lnTo>
                <a:lnTo>
                  <a:pt x="3485462" y="1220492"/>
                </a:lnTo>
                <a:lnTo>
                  <a:pt x="0" y="122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531" b="-335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206" y="-1226135"/>
            <a:ext cx="4114800" cy="3987615"/>
          </a:xfrm>
          <a:custGeom>
            <a:avLst/>
            <a:gdLst/>
            <a:ahLst/>
            <a:cxnLst/>
            <a:rect l="l" t="t" r="r" b="b"/>
            <a:pathLst>
              <a:path w="4114800" h="3987615">
                <a:moveTo>
                  <a:pt x="0" y="0"/>
                </a:moveTo>
                <a:lnTo>
                  <a:pt x="4114800" y="0"/>
                </a:lnTo>
                <a:lnTo>
                  <a:pt x="4114800" y="3987615"/>
                </a:lnTo>
                <a:lnTo>
                  <a:pt x="0" y="398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811023" y="767672"/>
            <a:ext cx="5448277" cy="7362536"/>
          </a:xfrm>
          <a:custGeom>
            <a:avLst/>
            <a:gdLst/>
            <a:ahLst/>
            <a:cxnLst/>
            <a:rect l="l" t="t" r="r" b="b"/>
            <a:pathLst>
              <a:path w="5448277" h="7362536">
                <a:moveTo>
                  <a:pt x="5448277" y="0"/>
                </a:moveTo>
                <a:lnTo>
                  <a:pt x="0" y="0"/>
                </a:lnTo>
                <a:lnTo>
                  <a:pt x="0" y="7362537"/>
                </a:lnTo>
                <a:lnTo>
                  <a:pt x="5448277" y="7362537"/>
                </a:lnTo>
                <a:lnTo>
                  <a:pt x="544827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03785" y="2006600"/>
            <a:ext cx="3556833" cy="3552387"/>
          </a:xfrm>
          <a:custGeom>
            <a:avLst/>
            <a:gdLst/>
            <a:ahLst/>
            <a:cxnLst/>
            <a:rect l="l" t="t" r="r" b="b"/>
            <a:pathLst>
              <a:path w="3556833" h="3552387">
                <a:moveTo>
                  <a:pt x="0" y="0"/>
                </a:moveTo>
                <a:lnTo>
                  <a:pt x="3556833" y="0"/>
                </a:lnTo>
                <a:lnTo>
                  <a:pt x="3556833" y="3552387"/>
                </a:lnTo>
                <a:lnTo>
                  <a:pt x="0" y="3552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43439">
            <a:off x="15234582" y="5484751"/>
            <a:ext cx="2442317" cy="6784215"/>
          </a:xfrm>
          <a:custGeom>
            <a:avLst/>
            <a:gdLst/>
            <a:ahLst/>
            <a:cxnLst/>
            <a:rect l="l" t="t" r="r" b="b"/>
            <a:pathLst>
              <a:path w="2442317" h="6784215">
                <a:moveTo>
                  <a:pt x="0" y="0"/>
                </a:moveTo>
                <a:lnTo>
                  <a:pt x="2442318" y="0"/>
                </a:lnTo>
                <a:lnTo>
                  <a:pt x="2442318" y="6784214"/>
                </a:lnTo>
                <a:lnTo>
                  <a:pt x="0" y="6784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80067" y="1754028"/>
            <a:ext cx="7613824" cy="7504272"/>
          </a:xfrm>
          <a:custGeom>
            <a:avLst/>
            <a:gdLst/>
            <a:ahLst/>
            <a:cxnLst/>
            <a:rect l="l" t="t" r="r" b="b"/>
            <a:pathLst>
              <a:path w="7613824" h="7504272">
                <a:moveTo>
                  <a:pt x="0" y="0"/>
                </a:moveTo>
                <a:lnTo>
                  <a:pt x="7613823" y="0"/>
                </a:lnTo>
                <a:lnTo>
                  <a:pt x="7613823" y="7504272"/>
                </a:lnTo>
                <a:lnTo>
                  <a:pt x="0" y="750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56356" y="-799935"/>
            <a:ext cx="3150970" cy="3135215"/>
          </a:xfrm>
          <a:custGeom>
            <a:avLst/>
            <a:gdLst/>
            <a:ahLst/>
            <a:cxnLst/>
            <a:rect l="l" t="t" r="r" b="b"/>
            <a:pathLst>
              <a:path w="3150970" h="3135215">
                <a:moveTo>
                  <a:pt x="0" y="0"/>
                </a:moveTo>
                <a:lnTo>
                  <a:pt x="3150970" y="0"/>
                </a:lnTo>
                <a:lnTo>
                  <a:pt x="3150970" y="3135215"/>
                </a:lnTo>
                <a:lnTo>
                  <a:pt x="0" y="3135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65422" y="2484607"/>
            <a:ext cx="6043113" cy="6043113"/>
            <a:chOff x="0" y="0"/>
            <a:chExt cx="8057484" cy="80574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57484" cy="8057484"/>
            </a:xfrm>
            <a:custGeom>
              <a:avLst/>
              <a:gdLst/>
              <a:ahLst/>
              <a:cxnLst/>
              <a:rect l="l" t="t" r="r" b="b"/>
              <a:pathLst>
                <a:path w="8057484" h="8057484">
                  <a:moveTo>
                    <a:pt x="0" y="0"/>
                  </a:moveTo>
                  <a:lnTo>
                    <a:pt x="8057484" y="0"/>
                  </a:lnTo>
                  <a:lnTo>
                    <a:pt x="8057484" y="8057484"/>
                  </a:lnTo>
                  <a:lnTo>
                    <a:pt x="0" y="805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153651" y="574388"/>
              <a:ext cx="1375678" cy="1370676"/>
            </a:xfrm>
            <a:custGeom>
              <a:avLst/>
              <a:gdLst/>
              <a:ahLst/>
              <a:cxnLst/>
              <a:rect l="l" t="t" r="r" b="b"/>
              <a:pathLst>
                <a:path w="1375678" h="1370676">
                  <a:moveTo>
                    <a:pt x="0" y="0"/>
                  </a:moveTo>
                  <a:lnTo>
                    <a:pt x="1375678" y="0"/>
                  </a:lnTo>
                  <a:lnTo>
                    <a:pt x="1375678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6153651" y="6173502"/>
              <a:ext cx="1375678" cy="1370676"/>
            </a:xfrm>
            <a:custGeom>
              <a:avLst/>
              <a:gdLst/>
              <a:ahLst/>
              <a:cxnLst/>
              <a:rect l="l" t="t" r="r" b="b"/>
              <a:pathLst>
                <a:path w="1375678" h="1370676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340903" y="6173502"/>
              <a:ext cx="1375678" cy="1370676"/>
            </a:xfrm>
            <a:custGeom>
              <a:avLst/>
              <a:gdLst/>
              <a:ahLst/>
              <a:cxnLst/>
              <a:rect l="l" t="t" r="r" b="b"/>
              <a:pathLst>
                <a:path w="1375678" h="1370676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535093" y="3343404"/>
              <a:ext cx="1375678" cy="1370676"/>
            </a:xfrm>
            <a:custGeom>
              <a:avLst/>
              <a:gdLst/>
              <a:ahLst/>
              <a:cxnLst/>
              <a:rect l="l" t="t" r="r" b="b"/>
              <a:pathLst>
                <a:path w="1375678" h="1370676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340903" y="574388"/>
              <a:ext cx="1370676" cy="1370676"/>
            </a:xfrm>
            <a:custGeom>
              <a:avLst/>
              <a:gdLst/>
              <a:ahLst/>
              <a:cxnLst/>
              <a:rect l="l" t="t" r="r" b="b"/>
              <a:pathLst>
                <a:path w="1370676" h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535093" y="574388"/>
              <a:ext cx="1370676" cy="1370676"/>
            </a:xfrm>
            <a:custGeom>
              <a:avLst/>
              <a:gdLst/>
              <a:ahLst/>
              <a:cxnLst/>
              <a:rect l="l" t="t" r="r" b="b"/>
              <a:pathLst>
                <a:path w="1370676" h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3340903" y="3343404"/>
              <a:ext cx="1370676" cy="1370676"/>
            </a:xfrm>
            <a:custGeom>
              <a:avLst/>
              <a:gdLst/>
              <a:ahLst/>
              <a:cxnLst/>
              <a:rect l="l" t="t" r="r" b="b"/>
              <a:pathLst>
                <a:path w="1370676" h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158653" y="3343404"/>
              <a:ext cx="1370676" cy="1370676"/>
            </a:xfrm>
            <a:custGeom>
              <a:avLst/>
              <a:gdLst/>
              <a:ahLst/>
              <a:cxnLst/>
              <a:rect l="l" t="t" r="r" b="b"/>
              <a:pathLst>
                <a:path w="1370676" h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3118718"/>
            <a:ext cx="705378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LET'S PLAY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44416" y="4728636"/>
            <a:ext cx="3155511" cy="1442090"/>
            <a:chOff x="0" y="0"/>
            <a:chExt cx="4207348" cy="1922787"/>
          </a:xfrm>
        </p:grpSpPr>
        <p:sp>
          <p:nvSpPr>
            <p:cNvPr id="22" name="AutoShape 22"/>
            <p:cNvSpPr/>
            <p:nvPr/>
          </p:nvSpPr>
          <p:spPr>
            <a:xfrm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56374" y="127000"/>
              <a:ext cx="3559713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TIC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635059" y="4728636"/>
            <a:ext cx="3155511" cy="1442090"/>
            <a:chOff x="0" y="0"/>
            <a:chExt cx="4207348" cy="1922787"/>
          </a:xfrm>
        </p:grpSpPr>
        <p:sp>
          <p:nvSpPr>
            <p:cNvPr id="25" name="AutoShape 25"/>
            <p:cNvSpPr/>
            <p:nvPr/>
          </p:nvSpPr>
          <p:spPr>
            <a:xfrm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256374" y="127000"/>
              <a:ext cx="3559713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TAC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019203" y="6497618"/>
            <a:ext cx="3155511" cy="1442090"/>
            <a:chOff x="0" y="0"/>
            <a:chExt cx="4207348" cy="1922787"/>
          </a:xfrm>
        </p:grpSpPr>
        <p:sp>
          <p:nvSpPr>
            <p:cNvPr id="28" name="AutoShape 28"/>
            <p:cNvSpPr/>
            <p:nvPr/>
          </p:nvSpPr>
          <p:spPr>
            <a:xfrm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256374" y="127000"/>
              <a:ext cx="3559713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TOE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807408" y="-353211"/>
            <a:ext cx="3791759" cy="1383992"/>
          </a:xfrm>
          <a:custGeom>
            <a:avLst/>
            <a:gdLst/>
            <a:ahLst/>
            <a:cxnLst/>
            <a:rect l="l" t="t" r="r" b="b"/>
            <a:pathLst>
              <a:path w="3791759" h="1383992">
                <a:moveTo>
                  <a:pt x="0" y="0"/>
                </a:moveTo>
                <a:lnTo>
                  <a:pt x="3791759" y="0"/>
                </a:lnTo>
                <a:lnTo>
                  <a:pt x="3791759" y="1383992"/>
                </a:lnTo>
                <a:lnTo>
                  <a:pt x="0" y="138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41008" y="2383167"/>
            <a:ext cx="4114800" cy="3987615"/>
          </a:xfrm>
          <a:custGeom>
            <a:avLst/>
            <a:gdLst/>
            <a:ahLst/>
            <a:cxnLst/>
            <a:rect l="l" t="t" r="r" b="b"/>
            <a:pathLst>
              <a:path w="4114800" h="3987615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32532" y="1607346"/>
            <a:ext cx="2783547" cy="2769629"/>
          </a:xfrm>
          <a:custGeom>
            <a:avLst/>
            <a:gdLst/>
            <a:ahLst/>
            <a:cxnLst/>
            <a:rect l="l" t="t" r="r" b="b"/>
            <a:pathLst>
              <a:path w="2783547" h="2769629">
                <a:moveTo>
                  <a:pt x="0" y="0"/>
                </a:moveTo>
                <a:lnTo>
                  <a:pt x="2783547" y="0"/>
                </a:lnTo>
                <a:lnTo>
                  <a:pt x="2783547" y="2769629"/>
                </a:lnTo>
                <a:lnTo>
                  <a:pt x="0" y="2769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25258" y="-1433134"/>
            <a:ext cx="2878030" cy="2836484"/>
          </a:xfrm>
          <a:custGeom>
            <a:avLst/>
            <a:gdLst/>
            <a:ahLst/>
            <a:cxnLst/>
            <a:rect l="l" t="t" r="r" b="b"/>
            <a:pathLst>
              <a:path w="2878030" h="2836484">
                <a:moveTo>
                  <a:pt x="0" y="0"/>
                </a:moveTo>
                <a:lnTo>
                  <a:pt x="2878029" y="0"/>
                </a:lnTo>
                <a:lnTo>
                  <a:pt x="2878029" y="2836484"/>
                </a:lnTo>
                <a:lnTo>
                  <a:pt x="0" y="2836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003141" flipH="1">
            <a:off x="-1575842" y="7198789"/>
            <a:ext cx="3522758" cy="4322402"/>
          </a:xfrm>
          <a:custGeom>
            <a:avLst/>
            <a:gdLst/>
            <a:ahLst/>
            <a:cxnLst/>
            <a:rect l="l" t="t" r="r" b="b"/>
            <a:pathLst>
              <a:path w="3522758" h="4322402">
                <a:moveTo>
                  <a:pt x="3522758" y="0"/>
                </a:moveTo>
                <a:lnTo>
                  <a:pt x="0" y="0"/>
                </a:lnTo>
                <a:lnTo>
                  <a:pt x="0" y="4322402"/>
                </a:lnTo>
                <a:lnTo>
                  <a:pt x="3522758" y="4322402"/>
                </a:lnTo>
                <a:lnTo>
                  <a:pt x="352275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81542" y="2383167"/>
            <a:ext cx="8924916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b="1" dirty="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Introduction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32723" y="3417494"/>
            <a:ext cx="14762507" cy="295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803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 web-based Tic Tac Toe game.</a:t>
            </a:r>
          </a:p>
          <a:p>
            <a:pPr marL="863599" lvl="1" indent="-431800" algn="l">
              <a:lnSpc>
                <a:spcPts val="803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Built using Flask, HTML, CSS, and JavaScript.</a:t>
            </a:r>
          </a:p>
          <a:p>
            <a:pPr marL="863599" lvl="1" indent="-431800" algn="l">
              <a:lnSpc>
                <a:spcPts val="803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Simple, interactive, and engaging.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19238" y="-4649486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id="3" name="Freeform 3"/>
          <p:cNvSpPr/>
          <p:nvPr/>
        </p:nvSpPr>
        <p:spPr>
          <a:xfrm rot="-5805723">
            <a:off x="712510" y="5830311"/>
            <a:ext cx="5084882" cy="7856625"/>
          </a:xfrm>
          <a:custGeom>
            <a:avLst/>
            <a:gdLst/>
            <a:ahLst/>
            <a:cxnLst/>
            <a:rect l="l" t="t" r="r" b="b"/>
            <a:pathLst>
              <a:path w="5084882" h="7856625">
                <a:moveTo>
                  <a:pt x="0" y="0"/>
                </a:moveTo>
                <a:lnTo>
                  <a:pt x="5084881" y="0"/>
                </a:lnTo>
                <a:lnTo>
                  <a:pt x="5084881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382" r="-283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42196" y="6111470"/>
            <a:ext cx="8263083" cy="6548493"/>
          </a:xfrm>
          <a:custGeom>
            <a:avLst/>
            <a:gdLst/>
            <a:ahLst/>
            <a:cxnLst/>
            <a:rect l="l" t="t" r="r" b="b"/>
            <a:pathLst>
              <a:path w="8263083" h="6548493">
                <a:moveTo>
                  <a:pt x="0" y="0"/>
                </a:moveTo>
                <a:lnTo>
                  <a:pt x="8263082" y="0"/>
                </a:lnTo>
                <a:lnTo>
                  <a:pt x="8263082" y="6548493"/>
                </a:lnTo>
                <a:lnTo>
                  <a:pt x="0" y="6548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8536" y="5007434"/>
            <a:ext cx="4369760" cy="4393003"/>
          </a:xfrm>
          <a:custGeom>
            <a:avLst/>
            <a:gdLst/>
            <a:ahLst/>
            <a:cxnLst/>
            <a:rect l="l" t="t" r="r" b="b"/>
            <a:pathLst>
              <a:path w="4369760" h="4393003">
                <a:moveTo>
                  <a:pt x="0" y="0"/>
                </a:moveTo>
                <a:lnTo>
                  <a:pt x="4369761" y="0"/>
                </a:lnTo>
                <a:lnTo>
                  <a:pt x="4369761" y="4393004"/>
                </a:lnTo>
                <a:lnTo>
                  <a:pt x="0" y="439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497369" y="6533747"/>
            <a:ext cx="3556833" cy="3552387"/>
          </a:xfrm>
          <a:custGeom>
            <a:avLst/>
            <a:gdLst/>
            <a:ahLst/>
            <a:cxnLst/>
            <a:rect l="l" t="t" r="r" b="b"/>
            <a:pathLst>
              <a:path w="3556833" h="3552387">
                <a:moveTo>
                  <a:pt x="0" y="0"/>
                </a:moveTo>
                <a:lnTo>
                  <a:pt x="3556833" y="0"/>
                </a:lnTo>
                <a:lnTo>
                  <a:pt x="3556833" y="3552386"/>
                </a:lnTo>
                <a:lnTo>
                  <a:pt x="0" y="3552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17319" y="1019175"/>
            <a:ext cx="6938221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b="1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Game Flow</a:t>
            </a:r>
          </a:p>
        </p:txBody>
      </p:sp>
      <p:sp>
        <p:nvSpPr>
          <p:cNvPr id="9" name="Freeform 9"/>
          <p:cNvSpPr/>
          <p:nvPr/>
        </p:nvSpPr>
        <p:spPr>
          <a:xfrm>
            <a:off x="15421575" y="764862"/>
            <a:ext cx="3675450" cy="3657072"/>
          </a:xfrm>
          <a:custGeom>
            <a:avLst/>
            <a:gdLst/>
            <a:ahLst/>
            <a:cxnLst/>
            <a:rect l="l" t="t" r="r" b="b"/>
            <a:pathLst>
              <a:path w="3675450" h="3657072">
                <a:moveTo>
                  <a:pt x="0" y="0"/>
                </a:moveTo>
                <a:lnTo>
                  <a:pt x="3675450" y="0"/>
                </a:lnTo>
                <a:lnTo>
                  <a:pt x="3675450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09803-48BF-6BAB-576D-D98FCBD34443}"/>
              </a:ext>
            </a:extLst>
          </p:cNvPr>
          <p:cNvSpPr txBox="1"/>
          <p:nvPr/>
        </p:nvSpPr>
        <p:spPr>
          <a:xfrm>
            <a:off x="4478333" y="2490500"/>
            <a:ext cx="1175644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Two players enter their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They take turns placing X or O on a 3x3 grid.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game checks for a winner or draw.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Players can restart and play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  <p:txBody>
          <a:bodyPr/>
          <a:lstStyle/>
          <a:p>
            <a:pPr algn="just"/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2203627" y="-2677193"/>
            <a:ext cx="5356618" cy="5354386"/>
          </a:xfrm>
          <a:custGeom>
            <a:avLst/>
            <a:gdLst/>
            <a:ahLst/>
            <a:cxnLst/>
            <a:rect l="l" t="t" r="r" b="b"/>
            <a:pathLst>
              <a:path w="5356618" h="5354386">
                <a:moveTo>
                  <a:pt x="0" y="0"/>
                </a:moveTo>
                <a:lnTo>
                  <a:pt x="5356619" y="0"/>
                </a:lnTo>
                <a:lnTo>
                  <a:pt x="5356619" y="5354386"/>
                </a:lnTo>
                <a:lnTo>
                  <a:pt x="0" y="5354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018796" y="1410592"/>
            <a:ext cx="5240504" cy="5078525"/>
          </a:xfrm>
          <a:custGeom>
            <a:avLst/>
            <a:gdLst/>
            <a:ahLst/>
            <a:cxnLst/>
            <a:rect l="l" t="t" r="r" b="b"/>
            <a:pathLst>
              <a:path w="5240504" h="5078525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21575" y="764862"/>
            <a:ext cx="3675450" cy="3657072"/>
          </a:xfrm>
          <a:custGeom>
            <a:avLst/>
            <a:gdLst/>
            <a:ahLst/>
            <a:cxnLst/>
            <a:rect l="l" t="t" r="r" b="b"/>
            <a:pathLst>
              <a:path w="3675450" h="3657072">
                <a:moveTo>
                  <a:pt x="0" y="0"/>
                </a:moveTo>
                <a:lnTo>
                  <a:pt x="3675450" y="0"/>
                </a:lnTo>
                <a:lnTo>
                  <a:pt x="3675450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96442" y="2525855"/>
            <a:ext cx="9508371" cy="885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b="1" dirty="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Flask in the Game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95143" y="4154771"/>
            <a:ext cx="18447306" cy="2342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Flask manages the game pages and player names.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It handles requests and connects frontend to backend.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Runs the game on a local server.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428" r="-5891" b="-35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674133"/>
            <a:ext cx="7082482" cy="5612867"/>
          </a:xfrm>
          <a:custGeom>
            <a:avLst/>
            <a:gdLst/>
            <a:ahLst/>
            <a:cxnLst/>
            <a:rect l="l" t="t" r="r" b="b"/>
            <a:pathLst>
              <a:path w="7082482" h="5612867">
                <a:moveTo>
                  <a:pt x="0" y="0"/>
                </a:moveTo>
                <a:lnTo>
                  <a:pt x="7082482" y="0"/>
                </a:lnTo>
                <a:lnTo>
                  <a:pt x="7082482" y="5612867"/>
                </a:lnTo>
                <a:lnTo>
                  <a:pt x="0" y="561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46503">
            <a:off x="774257" y="7509854"/>
            <a:ext cx="2411394" cy="880159"/>
          </a:xfrm>
          <a:custGeom>
            <a:avLst/>
            <a:gdLst/>
            <a:ahLst/>
            <a:cxnLst/>
            <a:rect l="l" t="t" r="r" b="b"/>
            <a:pathLst>
              <a:path w="2411394" h="880159">
                <a:moveTo>
                  <a:pt x="0" y="0"/>
                </a:moveTo>
                <a:lnTo>
                  <a:pt x="2411394" y="0"/>
                </a:lnTo>
                <a:lnTo>
                  <a:pt x="2411394" y="880159"/>
                </a:lnTo>
                <a:lnTo>
                  <a:pt x="0" y="880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V="1">
            <a:off x="4723142" y="-1047050"/>
            <a:ext cx="4283913" cy="4151501"/>
          </a:xfrm>
          <a:custGeom>
            <a:avLst/>
            <a:gdLst/>
            <a:ahLst/>
            <a:cxnLst/>
            <a:rect l="l" t="t" r="r" b="b"/>
            <a:pathLst>
              <a:path w="4283913" h="4151501">
                <a:moveTo>
                  <a:pt x="0" y="4151500"/>
                </a:moveTo>
                <a:lnTo>
                  <a:pt x="4283913" y="4151500"/>
                </a:lnTo>
                <a:lnTo>
                  <a:pt x="4283913" y="0"/>
                </a:lnTo>
                <a:lnTo>
                  <a:pt x="0" y="0"/>
                </a:lnTo>
                <a:lnTo>
                  <a:pt x="0" y="4151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65822" y="2282707"/>
            <a:ext cx="11757246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b="1" dirty="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Improving the Look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97630" y="3965674"/>
            <a:ext cx="11757246" cy="2321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Dark theme for a modern design.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Hover effects for buttons and grid cells.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Winning row highlights for better visibility.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3152748" y="-3362036"/>
            <a:ext cx="5448277" cy="7362536"/>
          </a:xfrm>
          <a:custGeom>
            <a:avLst/>
            <a:gdLst/>
            <a:ahLst/>
            <a:cxnLst/>
            <a:rect l="l" t="t" r="r" b="b"/>
            <a:pathLst>
              <a:path w="5448277" h="7362536">
                <a:moveTo>
                  <a:pt x="5448277" y="7362536"/>
                </a:moveTo>
                <a:lnTo>
                  <a:pt x="0" y="7362536"/>
                </a:lnTo>
                <a:lnTo>
                  <a:pt x="0" y="0"/>
                </a:lnTo>
                <a:lnTo>
                  <a:pt x="5448277" y="0"/>
                </a:lnTo>
                <a:lnTo>
                  <a:pt x="5448277" y="736253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3819487" y="6961497"/>
            <a:ext cx="4114800" cy="3987615"/>
          </a:xfrm>
          <a:custGeom>
            <a:avLst/>
            <a:gdLst/>
            <a:ahLst/>
            <a:cxnLst/>
            <a:rect l="l" t="t" r="r" b="b"/>
            <a:pathLst>
              <a:path w="4114800" h="3987615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59567" flipH="1">
            <a:off x="117609" y="4830385"/>
            <a:ext cx="3594378" cy="7047800"/>
          </a:xfrm>
          <a:custGeom>
            <a:avLst/>
            <a:gdLst/>
            <a:ahLst/>
            <a:cxnLst/>
            <a:rect l="l" t="t" r="r" b="b"/>
            <a:pathLst>
              <a:path w="3594378" h="7047800">
                <a:moveTo>
                  <a:pt x="3594379" y="0"/>
                </a:moveTo>
                <a:lnTo>
                  <a:pt x="0" y="0"/>
                </a:lnTo>
                <a:lnTo>
                  <a:pt x="0" y="7047800"/>
                </a:lnTo>
                <a:lnTo>
                  <a:pt x="3594379" y="7047800"/>
                </a:lnTo>
                <a:lnTo>
                  <a:pt x="359437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71113" y="1743546"/>
            <a:ext cx="1307234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b="1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How the Game Works Internally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47376" y="4448175"/>
            <a:ext cx="13507224" cy="2321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Tracks player moves and updates the board.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Checks for a winner after each move.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Restarts the game when needed.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102576" y="-990347"/>
            <a:ext cx="13078027" cy="12889854"/>
          </a:xfrm>
          <a:custGeom>
            <a:avLst/>
            <a:gdLst/>
            <a:ahLst/>
            <a:cxnLst/>
            <a:rect l="l" t="t" r="r" b="b"/>
            <a:pathLst>
              <a:path w="13078027" h="12889854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41961" y="2352979"/>
            <a:ext cx="1002673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b="1" dirty="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Future Improvements 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18227" y="3832084"/>
            <a:ext cx="12086094" cy="3244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Play against AI (Single Player Mode).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Scoreboard to track wins and losses.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More themes and sound effects.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Better mobile compatibility.</a:t>
            </a:r>
          </a:p>
        </p:txBody>
      </p:sp>
      <p:sp>
        <p:nvSpPr>
          <p:cNvPr id="5" name="Freeform 5"/>
          <p:cNvSpPr/>
          <p:nvPr/>
        </p:nvSpPr>
        <p:spPr>
          <a:xfrm>
            <a:off x="15480884" y="6960780"/>
            <a:ext cx="3556833" cy="3552387"/>
          </a:xfrm>
          <a:custGeom>
            <a:avLst/>
            <a:gdLst/>
            <a:ahLst/>
            <a:cxnLst/>
            <a:rect l="l" t="t" r="r" b="b"/>
            <a:pathLst>
              <a:path w="3556833" h="3552387">
                <a:moveTo>
                  <a:pt x="0" y="0"/>
                </a:moveTo>
                <a:lnTo>
                  <a:pt x="3556832" y="0"/>
                </a:lnTo>
                <a:lnTo>
                  <a:pt x="3556832" y="3552386"/>
                </a:lnTo>
                <a:lnTo>
                  <a:pt x="0" y="355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98764" y="4869754"/>
            <a:ext cx="3675450" cy="3657072"/>
          </a:xfrm>
          <a:custGeom>
            <a:avLst/>
            <a:gdLst/>
            <a:ahLst/>
            <a:cxnLst/>
            <a:rect l="l" t="t" r="r" b="b"/>
            <a:pathLst>
              <a:path w="3675450" h="3657072">
                <a:moveTo>
                  <a:pt x="0" y="0"/>
                </a:moveTo>
                <a:lnTo>
                  <a:pt x="3675450" y="0"/>
                </a:lnTo>
                <a:lnTo>
                  <a:pt x="3675450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892478" y="-1301427"/>
            <a:ext cx="13078027" cy="12889854"/>
          </a:xfrm>
          <a:custGeom>
            <a:avLst/>
            <a:gdLst/>
            <a:ahLst/>
            <a:cxnLst/>
            <a:rect l="l" t="t" r="r" b="b"/>
            <a:pathLst>
              <a:path w="13078027" h="12889854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19800" y="3234348"/>
            <a:ext cx="5969794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b="1" dirty="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Conclusion 🎉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82366" y="4838700"/>
            <a:ext cx="12866370" cy="2321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A simple and fun Tic Tac Toe game.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Built using Flask, HTML, CSS, and JavaScript.</a:t>
            </a: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mic Sans" panose="020B0604020202020204" charset="0"/>
              <a:ea typeface="Space Mono"/>
              <a:cs typeface="Space Mono"/>
              <a:sym typeface="Space Mono"/>
            </a:endParaRPr>
          </a:p>
          <a:p>
            <a:pPr marL="571500" indent="-571500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mic Sans" panose="020B0604020202020204" charset="0"/>
                <a:ea typeface="Space Mono"/>
                <a:cs typeface="Space Mono"/>
                <a:sym typeface="Space Mono"/>
              </a:rPr>
              <a:t>Can be improved with new features.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5650841" y="4225891"/>
            <a:ext cx="5448277" cy="7362536"/>
          </a:xfrm>
          <a:custGeom>
            <a:avLst/>
            <a:gdLst/>
            <a:ahLst/>
            <a:cxnLst/>
            <a:rect l="l" t="t" r="r" b="b"/>
            <a:pathLst>
              <a:path w="5448277" h="7362536">
                <a:moveTo>
                  <a:pt x="5448277" y="7362537"/>
                </a:moveTo>
                <a:lnTo>
                  <a:pt x="0" y="7362537"/>
                </a:lnTo>
                <a:lnTo>
                  <a:pt x="0" y="0"/>
                </a:lnTo>
                <a:lnTo>
                  <a:pt x="5448277" y="0"/>
                </a:lnTo>
                <a:lnTo>
                  <a:pt x="5448277" y="736253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4390370" y="0"/>
            <a:ext cx="4369760" cy="4393003"/>
          </a:xfrm>
          <a:custGeom>
            <a:avLst/>
            <a:gdLst/>
            <a:ahLst/>
            <a:cxnLst/>
            <a:rect l="l" t="t" r="r" b="b"/>
            <a:pathLst>
              <a:path w="4369760" h="4393003">
                <a:moveTo>
                  <a:pt x="0" y="0"/>
                </a:moveTo>
                <a:lnTo>
                  <a:pt x="4369760" y="0"/>
                </a:lnTo>
                <a:lnTo>
                  <a:pt x="4369760" y="4393003"/>
                </a:lnTo>
                <a:lnTo>
                  <a:pt x="0" y="439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59567" flipH="1">
            <a:off x="-5011934" y="4205511"/>
            <a:ext cx="3594378" cy="7047800"/>
          </a:xfrm>
          <a:custGeom>
            <a:avLst/>
            <a:gdLst/>
            <a:ahLst/>
            <a:cxnLst/>
            <a:rect l="l" t="t" r="r" b="b"/>
            <a:pathLst>
              <a:path w="3594378" h="7047800">
                <a:moveTo>
                  <a:pt x="3594379" y="0"/>
                </a:moveTo>
                <a:lnTo>
                  <a:pt x="0" y="0"/>
                </a:lnTo>
                <a:lnTo>
                  <a:pt x="0" y="7047800"/>
                </a:lnTo>
                <a:lnTo>
                  <a:pt x="3594379" y="7047800"/>
                </a:lnTo>
                <a:lnTo>
                  <a:pt x="359437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68909" y="6868087"/>
            <a:ext cx="79278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 i="1">
                <a:solidFill>
                  <a:srgbClr val="000000"/>
                </a:solidFill>
                <a:latin typeface="Space Mono Bold Italics"/>
                <a:ea typeface="Space Mono Bold Italics"/>
                <a:cs typeface="Space Mono Bold Italics"/>
                <a:sym typeface="Space Mono Bold Italics"/>
              </a:rPr>
              <a:t>"Three in a Row, Victory to Show!"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54059" y="3159017"/>
            <a:ext cx="8579882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7"/>
              </a:lnSpc>
              <a:spcBef>
                <a:spcPct val="0"/>
              </a:spcBef>
            </a:pPr>
            <a:r>
              <a:rPr lang="en-US" sz="16397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Thank you! </a:t>
            </a:r>
          </a:p>
        </p:txBody>
      </p:sp>
      <p:sp>
        <p:nvSpPr>
          <p:cNvPr id="4" name="Freeform 4"/>
          <p:cNvSpPr/>
          <p:nvPr/>
        </p:nvSpPr>
        <p:spPr>
          <a:xfrm>
            <a:off x="15421575" y="7106212"/>
            <a:ext cx="3675450" cy="3657072"/>
          </a:xfrm>
          <a:custGeom>
            <a:avLst/>
            <a:gdLst/>
            <a:ahLst/>
            <a:cxnLst/>
            <a:rect l="l" t="t" r="r" b="b"/>
            <a:pathLst>
              <a:path w="3675450" h="3657072">
                <a:moveTo>
                  <a:pt x="0" y="0"/>
                </a:moveTo>
                <a:lnTo>
                  <a:pt x="3675450" y="0"/>
                </a:lnTo>
                <a:lnTo>
                  <a:pt x="3675450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219</Words>
  <Application>Microsoft Office PowerPoint</Application>
  <PresentationFormat>Custom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Comic Sans</vt:lpstr>
      <vt:lpstr>Space Mono Bold</vt:lpstr>
      <vt:lpstr>Space Mono Bold Italics</vt:lpstr>
      <vt:lpstr>Brittany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🎯</dc:title>
  <dc:creator>Ragavi R</dc:creator>
  <cp:lastModifiedBy>Ragavi R</cp:lastModifiedBy>
  <cp:revision>2</cp:revision>
  <dcterms:created xsi:type="dcterms:W3CDTF">2006-08-16T00:00:00Z</dcterms:created>
  <dcterms:modified xsi:type="dcterms:W3CDTF">2025-03-13T17:49:00Z</dcterms:modified>
  <dc:identifier>DAGhoFCxpDY</dc:identifier>
</cp:coreProperties>
</file>